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9FE"/>
    <a:srgbClr val="7EB9F4"/>
    <a:srgbClr val="D5FAFF"/>
    <a:srgbClr val="B9F7FF"/>
    <a:srgbClr val="DFE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>
        <p:scale>
          <a:sx n="66" d="100"/>
          <a:sy n="66" d="100"/>
        </p:scale>
        <p:origin x="17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56C777-55F6-405F-AAAF-2E296C20D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167A79-C822-468E-857D-EC2ABCA94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44529A-5AD4-4CDB-A56E-CC0ACB15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C03BEE-15DA-47AD-A1A8-1ECA2C591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E67A44-C3A8-44B6-8881-876349FE9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40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645E03-9EF9-4385-AF67-46986CCE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E0125A-EDEC-4982-90DA-BDFBDF3A8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FA1C90-A0C0-41AA-82C7-BEEE4A932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9C9A0-2F91-4731-AE74-061A5389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D654C7-7F68-45C1-940F-B0686E7B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37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D9F5579-7326-4E16-A8FB-700B840B8B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71BC72-A814-4E35-A6A3-93BCE5FB6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B8012F-DF22-4890-8379-848D86865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E682A4-06CE-4709-8565-579DB4330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81B71E-60FB-433F-9A0F-3E8D19C8B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83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4B69E7-00C9-492B-8FE2-CDB6648A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7CDE41-D442-4D95-8E8D-7216E0708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63A984-8167-43AD-8A21-591B94552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13712A-67FE-4FA5-A3BF-C24773EA7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475340-5C4B-4AF6-A020-C181FF9D1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41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AC6880-4AA1-4A4A-BABB-A5CC4B11B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218368-9651-4A9F-AFA1-59E4FD419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3238F3-9111-46A2-833F-2559E227D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F7439E-720A-490F-A8CF-A22BD6E3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106D57-6916-48A9-A140-577FF94B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84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54BCC8-EFBE-4221-B139-03478FD1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7538AB-80B2-4881-AFF4-BCC95D922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9726F5-E15F-4112-ACE6-8478C8643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A8B9E0-8B1C-41F6-9F20-99C72FEF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51731B-6D8A-406A-912D-EC0F9EB9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C3D3AD-D7A7-4AE2-974D-AE69CAEB6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30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035103-6BC0-4306-9BC4-419D9B834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637852-DE0F-4BF7-8A4E-2876DF9B3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4A8B41-19EB-4C15-AE41-585AE91B5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D729D3-8857-4A74-BD43-176DA92D3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C68F3D7-6644-46A5-8C32-57B219CFB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B1DE5F3-A3EA-43CC-BD3E-457126740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F99836-8248-4A97-B135-305B09F80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1A0F42-DC5E-45BD-B719-E468B1CB8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91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07DCFC-A0A2-48DD-9872-99605A3FE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5AD33E7-F260-413B-B50A-263D5DC02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F25F7E-E6C9-4A4D-B337-9DDBDD82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51A6C5-074C-4BCC-85DF-12BF88BDD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76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1049844-2664-4EAD-9B71-2DE4A59C2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47E4A3B-66B0-4E00-BD43-82115695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F1E95C6-29C9-49F8-8EB6-22EB020BD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48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0F907-F3F3-4DD5-B198-57FF49BEB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FCBB97-0B33-45AD-B511-CF4CC15CD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541B32-AA8E-4427-B12E-D17BD019A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9CD280-6F6C-4311-A821-76E52463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488E78-F3AE-4CA4-9C09-676CF9FD7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FC241C-7CF2-4B6E-9483-6A474E343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43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E7D5B4-63D3-47AA-AA25-6740343A8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60A70DE-A502-48CE-96EB-0001042FF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F07FD82-145D-4B5F-945E-EDFC4AB5F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F50E90-2293-405D-B73F-3417CBD2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BCCC6D-4B5C-4FBF-BC14-F9B830717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60F374-ECFA-45E8-B104-FB02636BD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2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DDE1DA2-A7E1-4621-A517-6DF7CD086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E6919D-8743-4865-8A89-BCC63EB1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D67787-24A7-4A4B-AC82-A6BB03B3CD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94ECF-1001-4136-ADFF-A582CCDEE23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853D6A-A3CA-4332-A0B2-B2B5666C7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AA34F4-03E3-46FD-8501-2EB7860D3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C8877-DB7E-456F-AD68-059929A10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28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9ECFA1F-CD2A-40FF-A776-479972031B57}"/>
              </a:ext>
            </a:extLst>
          </p:cNvPr>
          <p:cNvSpPr/>
          <p:nvPr/>
        </p:nvSpPr>
        <p:spPr>
          <a:xfrm>
            <a:off x="1041009" y="407963"/>
            <a:ext cx="10083018" cy="2437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6B418A9-1359-4A7A-936B-D603C558ED8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7FA784"/>
              </a:clrFrom>
              <a:clrTo>
                <a:srgbClr val="7FA78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9971" y="382371"/>
            <a:ext cx="10326273" cy="30210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  <a:alpha val="99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893DF4-BECC-4E9A-98FF-572F3AA73190}"/>
              </a:ext>
            </a:extLst>
          </p:cNvPr>
          <p:cNvSpPr/>
          <p:nvPr/>
        </p:nvSpPr>
        <p:spPr>
          <a:xfrm>
            <a:off x="5434888" y="1792872"/>
            <a:ext cx="1538514" cy="283026"/>
          </a:xfrm>
          <a:prstGeom prst="rect">
            <a:avLst/>
          </a:prstGeom>
          <a:solidFill>
            <a:srgbClr val="E4F9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3AA0FCE-1BAF-460A-A1D4-29E631702A97}"/>
              </a:ext>
            </a:extLst>
          </p:cNvPr>
          <p:cNvSpPr/>
          <p:nvPr/>
        </p:nvSpPr>
        <p:spPr>
          <a:xfrm>
            <a:off x="545638" y="928915"/>
            <a:ext cx="1068653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rgbClr val="FFC000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じゃぱカル　</a:t>
            </a:r>
            <a:r>
              <a:rPr kumimoji="1" lang="en-US" altLang="ja-JP" sz="3200" b="1" dirty="0">
                <a:solidFill>
                  <a:srgbClr val="FFC000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Japanese culture</a:t>
            </a:r>
            <a:r>
              <a:rPr kumimoji="1" lang="ja-JP" altLang="en-US" sz="2800" b="1" dirty="0">
                <a:solidFill>
                  <a:srgbClr val="FFC000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をつむぐ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B6D5FB8-1DBB-4877-AEC5-E4AE8F711CE0}"/>
              </a:ext>
            </a:extLst>
          </p:cNvPr>
          <p:cNvSpPr/>
          <p:nvPr/>
        </p:nvSpPr>
        <p:spPr>
          <a:xfrm>
            <a:off x="6865257" y="2845812"/>
            <a:ext cx="3396343" cy="5209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20B1A6-CC1A-4902-A0E1-EA09059ED607}"/>
              </a:ext>
            </a:extLst>
          </p:cNvPr>
          <p:cNvSpPr txBox="1"/>
          <p:nvPr/>
        </p:nvSpPr>
        <p:spPr>
          <a:xfrm>
            <a:off x="2418602" y="1813154"/>
            <a:ext cx="3470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～りんりん日記～</a:t>
            </a:r>
          </a:p>
        </p:txBody>
      </p:sp>
    </p:spTree>
    <p:extLst>
      <p:ext uri="{BB962C8B-B14F-4D97-AF65-F5344CB8AC3E}">
        <p14:creationId xmlns:p14="http://schemas.microsoft.com/office/powerpoint/2010/main" val="3015018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HG教科書体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大熊 香琳</dc:creator>
  <cp:lastModifiedBy>大熊 香琳</cp:lastModifiedBy>
  <cp:revision>4</cp:revision>
  <dcterms:created xsi:type="dcterms:W3CDTF">2020-05-30T02:52:36Z</dcterms:created>
  <dcterms:modified xsi:type="dcterms:W3CDTF">2020-05-30T05:35:18Z</dcterms:modified>
</cp:coreProperties>
</file>